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8" r:id="rId1"/>
  </p:sldMasterIdLst>
  <p:notesMasterIdLst>
    <p:notesMasterId r:id="rId27"/>
  </p:notesMasterIdLst>
  <p:sldIdLst>
    <p:sldId id="256" r:id="rId2"/>
    <p:sldId id="258" r:id="rId3"/>
    <p:sldId id="259" r:id="rId4"/>
    <p:sldId id="261" r:id="rId5"/>
    <p:sldId id="286" r:id="rId6"/>
    <p:sldId id="287" r:id="rId7"/>
    <p:sldId id="289" r:id="rId8"/>
    <p:sldId id="288" r:id="rId9"/>
    <p:sldId id="291" r:id="rId10"/>
    <p:sldId id="292" r:id="rId11"/>
    <p:sldId id="293" r:id="rId12"/>
    <p:sldId id="294" r:id="rId13"/>
    <p:sldId id="295" r:id="rId14"/>
    <p:sldId id="266" r:id="rId15"/>
    <p:sldId id="267" r:id="rId16"/>
    <p:sldId id="263" r:id="rId17"/>
    <p:sldId id="265" r:id="rId18"/>
    <p:sldId id="274" r:id="rId19"/>
    <p:sldId id="280" r:id="rId20"/>
    <p:sldId id="285" r:id="rId21"/>
    <p:sldId id="296" r:id="rId22"/>
    <p:sldId id="297" r:id="rId23"/>
    <p:sldId id="298" r:id="rId24"/>
    <p:sldId id="281" r:id="rId25"/>
    <p:sldId id="284" r:id="rId26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474BA9-325B-48F8-982E-CE8AFB45C56D}">
  <a:tblStyle styleId="{8B474BA9-325B-48F8-982E-CE8AFB45C56D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139" d="100"/>
          <a:sy n="139" d="100"/>
        </p:scale>
        <p:origin x="198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427271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5" name="Shape 3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3" name="Shape 4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3" name="Shape 4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20" name="Shape 4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1" name="Shape 4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049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5" name="Shape 3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4343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3" name="Shape 4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682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9"/>
          <p:cNvSpPr/>
          <p:nvPr/>
        </p:nvSpPr>
        <p:spPr>
          <a:xfrm>
            <a:off x="2748000" y="747750"/>
            <a:ext cx="3647999" cy="3647999"/>
          </a:xfrm>
          <a:prstGeom prst="ellipse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2747950" y="747775"/>
            <a:ext cx="3647999" cy="36479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None/>
              <a:defRPr sz="2400"/>
            </a:lvl1pPr>
            <a:lvl2pPr rtl="0">
              <a:spcBef>
                <a:spcPts val="0"/>
              </a:spcBef>
              <a:buNone/>
              <a:defRPr sz="2400"/>
            </a:lvl2pPr>
            <a:lvl3pPr rtl="0">
              <a:spcBef>
                <a:spcPts val="0"/>
              </a:spcBef>
              <a:buNone/>
              <a:defRPr sz="2400"/>
            </a:lvl3pPr>
            <a:lvl4pPr rtl="0">
              <a:spcBef>
                <a:spcPts val="0"/>
              </a:spcBef>
              <a:buNone/>
              <a:defRPr sz="2400"/>
            </a:lvl4pPr>
            <a:lvl5pPr rtl="0">
              <a:spcBef>
                <a:spcPts val="0"/>
              </a:spcBef>
              <a:buNone/>
              <a:defRPr sz="2400"/>
            </a:lvl5pPr>
            <a:lvl6pPr rtl="0">
              <a:spcBef>
                <a:spcPts val="0"/>
              </a:spcBef>
              <a:buNone/>
              <a:defRPr sz="2400"/>
            </a:lvl6pPr>
            <a:lvl7pPr rtl="0">
              <a:spcBef>
                <a:spcPts val="0"/>
              </a:spcBef>
              <a:buNone/>
              <a:defRPr sz="2400"/>
            </a:lvl7pPr>
            <a:lvl8pPr rtl="0">
              <a:spcBef>
                <a:spcPts val="0"/>
              </a:spcBef>
              <a:buNone/>
              <a:defRPr sz="2400"/>
            </a:lvl8pPr>
            <a:lvl9pPr rtl="0">
              <a:spcBef>
                <a:spcPts val="0"/>
              </a:spcBef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525575" y="525325"/>
            <a:ext cx="4092900" cy="4092900"/>
          </a:xfrm>
          <a:prstGeom prst="diamond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3009350" y="2573875"/>
            <a:ext cx="3086700" cy="2044500"/>
          </a:xfrm>
          <a:prstGeom prst="rect">
            <a:avLst/>
          </a:prstGeom>
          <a:noFill/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3048000" y="529375"/>
            <a:ext cx="3048000" cy="204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None/>
              <a:defRPr sz="2400"/>
            </a:lvl1pPr>
            <a:lvl2pPr rtl="0">
              <a:spcBef>
                <a:spcPts val="0"/>
              </a:spcBef>
              <a:buNone/>
              <a:defRPr sz="2400"/>
            </a:lvl2pPr>
            <a:lvl3pPr rtl="0">
              <a:spcBef>
                <a:spcPts val="0"/>
              </a:spcBef>
              <a:buNone/>
              <a:defRPr sz="2400"/>
            </a:lvl3pPr>
            <a:lvl4pPr rtl="0">
              <a:spcBef>
                <a:spcPts val="0"/>
              </a:spcBef>
              <a:buNone/>
              <a:defRPr sz="2400"/>
            </a:lvl4pPr>
            <a:lvl5pPr rtl="0">
              <a:spcBef>
                <a:spcPts val="0"/>
              </a:spcBef>
              <a:buNone/>
              <a:defRPr sz="2400"/>
            </a:lvl5pPr>
            <a:lvl6pPr rtl="0">
              <a:spcBef>
                <a:spcPts val="0"/>
              </a:spcBef>
              <a:buNone/>
              <a:defRPr sz="2400"/>
            </a:lvl6pPr>
            <a:lvl7pPr rtl="0">
              <a:spcBef>
                <a:spcPts val="0"/>
              </a:spcBef>
              <a:buNone/>
              <a:defRPr sz="2400"/>
            </a:lvl7pPr>
            <a:lvl8pPr rtl="0">
              <a:spcBef>
                <a:spcPts val="0"/>
              </a:spcBef>
              <a:buNone/>
              <a:defRPr sz="2400"/>
            </a:lvl8pPr>
            <a:lvl9pPr rtl="0">
              <a:spcBef>
                <a:spcPts val="0"/>
              </a:spcBef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2380350" y="0"/>
            <a:ext cx="6763800" cy="51434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2902775" y="302375"/>
            <a:ext cx="5718600" cy="503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2902950" y="1509475"/>
            <a:ext cx="5718600" cy="312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rgbClr val="FFFFFF"/>
              </a:buClr>
              <a:buSzPct val="83333"/>
              <a:buFont typeface="Muli"/>
              <a:buChar char="➜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SzPct val="75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1 column half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4572000" y="0"/>
            <a:ext cx="4572000" cy="51434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5128375" y="302375"/>
            <a:ext cx="3493199" cy="503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5128481" y="1509475"/>
            <a:ext cx="3493199" cy="312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rgbClr val="FFFFFF"/>
              </a:buClr>
              <a:buSzPct val="83333"/>
              <a:buFont typeface="Muli"/>
              <a:buChar char="➜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SzPct val="75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" name="Shape 31"/>
          <p:cNvSpPr/>
          <p:nvPr/>
        </p:nvSpPr>
        <p:spPr>
          <a:xfrm>
            <a:off x="2380350" y="0"/>
            <a:ext cx="6763800" cy="51434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2902775" y="302375"/>
            <a:ext cx="5718600" cy="503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2902950" y="1509475"/>
            <a:ext cx="2780700" cy="312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buChar char="➜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5840728" y="1509475"/>
            <a:ext cx="2780700" cy="312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buChar char="➜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1190100" y="0"/>
            <a:ext cx="6763800" cy="857400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190100" y="302375"/>
            <a:ext cx="6763800" cy="503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algn="ctr"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algn="ctr"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algn="ctr"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algn="ctr"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algn="ctr"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algn="ctr"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algn="ctr"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algn="ctr"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2902950" y="1509475"/>
            <a:ext cx="5718600" cy="312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rgbClr val="FFFFFF"/>
              </a:buClr>
              <a:buSzPct val="83333"/>
              <a:buFont typeface="Muli"/>
              <a:buChar char="➜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SzPct val="75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902775" y="302375"/>
            <a:ext cx="5718600" cy="50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7" r:id="rId7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6.jp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lobal_Positioning_System" TargetMode="External"/><Relationship Id="rId7" Type="http://schemas.openxmlformats.org/officeDocument/2006/relationships/hyperlink" Target="https://github.com/" TargetMode="External"/><Relationship Id="rId2" Type="http://schemas.openxmlformats.org/officeDocument/2006/relationships/hyperlink" Target="https://stackoverflow.com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devside.net/wamp-server/accessing-websites-on-a-local-network-lan-web-server" TargetMode="External"/><Relationship Id="rId5" Type="http://schemas.openxmlformats.org/officeDocument/2006/relationships/hyperlink" Target="https://developer.android.com/docs" TargetMode="External"/><Relationship Id="rId4" Type="http://schemas.openxmlformats.org/officeDocument/2006/relationships/hyperlink" Target="https://www.w3schools.com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2747950" y="747775"/>
            <a:ext cx="3647999" cy="36479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GPS Tracker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</a:schemeClr>
        </a:soli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7E07DF-CBAB-47D1-AF60-81AA2E137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637" y="1426386"/>
            <a:ext cx="2695585" cy="2604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F0972D-574A-48E6-BC65-1CE0A613CE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0356" y="2424761"/>
            <a:ext cx="5444279" cy="439538"/>
          </a:xfrm>
          <a:prstGeom prst="rect">
            <a:avLst/>
          </a:prstGeom>
        </p:spPr>
      </p:pic>
      <p:sp>
        <p:nvSpPr>
          <p:cNvPr id="8" name="Shape 408">
            <a:extLst>
              <a:ext uri="{FF2B5EF4-FFF2-40B4-BE49-F238E27FC236}">
                <a16:creationId xmlns:a16="http://schemas.microsoft.com/office/drawing/2014/main" id="{1D556702-04DA-4C37-B630-4477CC194C6F}"/>
              </a:ext>
            </a:extLst>
          </p:cNvPr>
          <p:cNvSpPr/>
          <p:nvPr/>
        </p:nvSpPr>
        <p:spPr>
          <a:xfrm rot="5400000">
            <a:off x="3065723" y="-717384"/>
            <a:ext cx="3313546" cy="6701792"/>
          </a:xfrm>
          <a:custGeom>
            <a:avLst/>
            <a:gdLst/>
            <a:ahLst/>
            <a:cxnLst/>
            <a:rect l="0" t="0" r="0" b="0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8CAE55-25E4-4519-A9E1-C274DE36C2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4637" y="1334581"/>
            <a:ext cx="4419600" cy="2597862"/>
          </a:xfrm>
          <a:prstGeom prst="rect">
            <a:avLst/>
          </a:prstGeom>
        </p:spPr>
      </p:pic>
      <p:sp>
        <p:nvSpPr>
          <p:cNvPr id="11" name="Shape 409">
            <a:extLst>
              <a:ext uri="{FF2B5EF4-FFF2-40B4-BE49-F238E27FC236}">
                <a16:creationId xmlns:a16="http://schemas.microsoft.com/office/drawing/2014/main" id="{09721B1C-E8E5-472D-8F35-C3AA643EA154}"/>
              </a:ext>
            </a:extLst>
          </p:cNvPr>
          <p:cNvSpPr txBox="1">
            <a:spLocks/>
          </p:cNvSpPr>
          <p:nvPr/>
        </p:nvSpPr>
        <p:spPr>
          <a:xfrm>
            <a:off x="648948" y="122652"/>
            <a:ext cx="4101900" cy="416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83333"/>
              <a:buFont typeface="Muli"/>
              <a:buChar char="➜"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>
              <a:buFont typeface="Muli"/>
              <a:buNone/>
            </a:pPr>
            <a:r>
              <a:rPr lang="en-US" sz="2000" b="1" dirty="0"/>
              <a:t>IN MANIFEST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989356986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09">
            <a:extLst>
              <a:ext uri="{FF2B5EF4-FFF2-40B4-BE49-F238E27FC236}">
                <a16:creationId xmlns:a16="http://schemas.microsoft.com/office/drawing/2014/main" id="{55A8A242-BB72-462C-8242-48EA6E0FC7D7}"/>
              </a:ext>
            </a:extLst>
          </p:cNvPr>
          <p:cNvSpPr txBox="1">
            <a:spLocks/>
          </p:cNvSpPr>
          <p:nvPr/>
        </p:nvSpPr>
        <p:spPr>
          <a:xfrm>
            <a:off x="381000" y="4476750"/>
            <a:ext cx="4101900" cy="416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83333"/>
              <a:buFont typeface="Muli"/>
              <a:buChar char="➜"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>
              <a:buFont typeface="Muli"/>
              <a:buNone/>
            </a:pPr>
            <a:r>
              <a:rPr lang="en-US" sz="2000" b="1" dirty="0"/>
              <a:t>INITIAL JAVA FUNCTION</a:t>
            </a:r>
            <a:endParaRPr lang="en-US" sz="36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E6C47-D7C5-4383-90A5-37897D3C8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235" y="361950"/>
            <a:ext cx="5856236" cy="3223718"/>
          </a:xfrm>
          <a:prstGeom prst="rect">
            <a:avLst/>
          </a:prstGeom>
        </p:spPr>
      </p:pic>
      <p:sp>
        <p:nvSpPr>
          <p:cNvPr id="5" name="Shape 415">
            <a:extLst>
              <a:ext uri="{FF2B5EF4-FFF2-40B4-BE49-F238E27FC236}">
                <a16:creationId xmlns:a16="http://schemas.microsoft.com/office/drawing/2014/main" id="{B26F28CA-C273-4301-96F2-F27921212B7F}"/>
              </a:ext>
            </a:extLst>
          </p:cNvPr>
          <p:cNvSpPr/>
          <p:nvPr/>
        </p:nvSpPr>
        <p:spPr>
          <a:xfrm>
            <a:off x="1371600" y="38100"/>
            <a:ext cx="6400800" cy="5105400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874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09">
            <a:extLst>
              <a:ext uri="{FF2B5EF4-FFF2-40B4-BE49-F238E27FC236}">
                <a16:creationId xmlns:a16="http://schemas.microsoft.com/office/drawing/2014/main" id="{32FD8D27-3C1A-4222-A426-EF7C1A33E678}"/>
              </a:ext>
            </a:extLst>
          </p:cNvPr>
          <p:cNvSpPr txBox="1">
            <a:spLocks/>
          </p:cNvSpPr>
          <p:nvPr/>
        </p:nvSpPr>
        <p:spPr>
          <a:xfrm>
            <a:off x="381000" y="4476750"/>
            <a:ext cx="4101900" cy="416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83333"/>
              <a:buFont typeface="Muli"/>
              <a:buChar char="➜"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>
              <a:buFont typeface="Muli"/>
              <a:buNone/>
            </a:pPr>
            <a:r>
              <a:rPr lang="en-US" sz="2000" b="1" dirty="0"/>
              <a:t>MAIN JAVA FUNCTION</a:t>
            </a:r>
            <a:endParaRPr lang="en-US" sz="36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E8C498-54D9-4DC5-9564-D11779481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517" y="403043"/>
            <a:ext cx="4971399" cy="569411"/>
          </a:xfrm>
          <a:prstGeom prst="rect">
            <a:avLst/>
          </a:prstGeom>
        </p:spPr>
      </p:pic>
      <p:sp>
        <p:nvSpPr>
          <p:cNvPr id="4" name="Shape 415">
            <a:extLst>
              <a:ext uri="{FF2B5EF4-FFF2-40B4-BE49-F238E27FC236}">
                <a16:creationId xmlns:a16="http://schemas.microsoft.com/office/drawing/2014/main" id="{6A9DC67D-9F79-4A9B-8E98-8F0F8EA5363C}"/>
              </a:ext>
            </a:extLst>
          </p:cNvPr>
          <p:cNvSpPr/>
          <p:nvPr/>
        </p:nvSpPr>
        <p:spPr>
          <a:xfrm>
            <a:off x="1371600" y="38100"/>
            <a:ext cx="6400800" cy="5105400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20377A-3BB7-4CE0-AFD6-CD3ED9BC3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517" y="1009344"/>
            <a:ext cx="4895850" cy="838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51D8A7-3B43-4EA4-BB5A-F59DA3CE6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1238" y="1982048"/>
            <a:ext cx="4971399" cy="3674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6C861E-D25C-4DE8-AE8C-9348BFD7B9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3517" y="2508373"/>
            <a:ext cx="5338763" cy="156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97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09">
            <a:extLst>
              <a:ext uri="{FF2B5EF4-FFF2-40B4-BE49-F238E27FC236}">
                <a16:creationId xmlns:a16="http://schemas.microsoft.com/office/drawing/2014/main" id="{1291DC94-919F-4B16-BFD4-506A10E5EB48}"/>
              </a:ext>
            </a:extLst>
          </p:cNvPr>
          <p:cNvSpPr txBox="1">
            <a:spLocks/>
          </p:cNvSpPr>
          <p:nvPr/>
        </p:nvSpPr>
        <p:spPr>
          <a:xfrm>
            <a:off x="381000" y="4476750"/>
            <a:ext cx="4101900" cy="416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83333"/>
              <a:buFont typeface="Muli"/>
              <a:buChar char="➜"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li"/>
              <a:buNone/>
              <a:defRPr sz="2400" b="0" i="0" u="none" strike="noStrike" cap="none" baseline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>
              <a:buFont typeface="Muli"/>
              <a:buNone/>
            </a:pPr>
            <a:r>
              <a:rPr lang="en-US" sz="2000" b="1" dirty="0"/>
              <a:t>GET LOCATION</a:t>
            </a:r>
            <a:endParaRPr lang="en-US" sz="3600" b="1" dirty="0"/>
          </a:p>
        </p:txBody>
      </p:sp>
      <p:sp>
        <p:nvSpPr>
          <p:cNvPr id="3" name="Shape 415">
            <a:extLst>
              <a:ext uri="{FF2B5EF4-FFF2-40B4-BE49-F238E27FC236}">
                <a16:creationId xmlns:a16="http://schemas.microsoft.com/office/drawing/2014/main" id="{98E8BD89-177B-40A5-8082-AC8F1937297F}"/>
              </a:ext>
            </a:extLst>
          </p:cNvPr>
          <p:cNvSpPr/>
          <p:nvPr/>
        </p:nvSpPr>
        <p:spPr>
          <a:xfrm>
            <a:off x="1371600" y="38100"/>
            <a:ext cx="6400800" cy="5105400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6D7444-A759-453B-8853-B53EF8CDD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361950"/>
            <a:ext cx="5562600" cy="19579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2958B7-2759-434A-9A8E-17392A425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319920"/>
            <a:ext cx="4029075" cy="800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F8D94E-72E1-4B62-9FEB-31D2FD8A1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405" y="3120020"/>
            <a:ext cx="3857625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26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 idx="4294967295"/>
          </p:nvPr>
        </p:nvSpPr>
        <p:spPr>
          <a:xfrm>
            <a:off x="0" y="1461375"/>
            <a:ext cx="4484399" cy="22205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vi-VN" sz="2800" dirty="0"/>
              <a:t>User Interface</a:t>
            </a:r>
            <a:endParaRPr lang="en" sz="32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1190100" y="302375"/>
            <a:ext cx="6763800" cy="503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/>
              <a:t>Web design</a:t>
            </a:r>
            <a:endParaRPr lang="en" dirty="0"/>
          </a:p>
        </p:txBody>
      </p:sp>
      <p:sp>
        <p:nvSpPr>
          <p:cNvPr id="136" name="Shape 136"/>
          <p:cNvSpPr/>
          <p:nvPr/>
        </p:nvSpPr>
        <p:spPr>
          <a:xfrm>
            <a:off x="2868175" y="963796"/>
            <a:ext cx="2221350" cy="2317374"/>
          </a:xfrm>
          <a:prstGeom prst="donut">
            <a:avLst>
              <a:gd name="adj" fmla="val 8161"/>
            </a:avLst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1800" b="1">
                <a:solidFill>
                  <a:srgbClr val="00B2FF"/>
                </a:solidFill>
                <a:latin typeface="Muli"/>
                <a:ea typeface="Muli"/>
                <a:cs typeface="Muli"/>
                <a:sym typeface="Muli"/>
              </a:rPr>
              <a:t>Gray</a:t>
            </a:r>
          </a:p>
        </p:txBody>
      </p:sp>
      <p:sp>
        <p:nvSpPr>
          <p:cNvPr id="137" name="Shape 137"/>
          <p:cNvSpPr/>
          <p:nvPr/>
        </p:nvSpPr>
        <p:spPr>
          <a:xfrm>
            <a:off x="4593223" y="925696"/>
            <a:ext cx="2221350" cy="2317374"/>
          </a:xfrm>
          <a:prstGeom prst="donut">
            <a:avLst>
              <a:gd name="adj" fmla="val 8161"/>
            </a:avLst>
          </a:prstGeom>
          <a:solidFill>
            <a:srgbClr val="00B2FF">
              <a:alpha val="530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b="1">
                <a:solidFill>
                  <a:srgbClr val="00B2FF"/>
                </a:solidFill>
                <a:latin typeface="Muli"/>
                <a:ea typeface="Muli"/>
                <a:cs typeface="Muli"/>
                <a:sym typeface="Muli"/>
              </a:rPr>
              <a:t>Black</a:t>
            </a:r>
          </a:p>
        </p:txBody>
      </p:sp>
      <p:sp>
        <p:nvSpPr>
          <p:cNvPr id="138" name="Shape 138"/>
          <p:cNvSpPr/>
          <p:nvPr/>
        </p:nvSpPr>
        <p:spPr>
          <a:xfrm>
            <a:off x="1207651" y="1001896"/>
            <a:ext cx="2145150" cy="2241174"/>
          </a:xfrm>
          <a:prstGeom prst="donut">
            <a:avLst>
              <a:gd name="adj" fmla="val 8161"/>
            </a:avLst>
          </a:prstGeom>
          <a:solidFill>
            <a:srgbClr val="00B2FF">
              <a:alpha val="530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b="1" dirty="0">
                <a:solidFill>
                  <a:srgbClr val="00B2FF"/>
                </a:solidFill>
                <a:latin typeface="Muli"/>
                <a:ea typeface="Muli"/>
                <a:cs typeface="Muli"/>
                <a:sym typeface="Muli"/>
              </a:rPr>
              <a:t>White</a:t>
            </a:r>
          </a:p>
        </p:txBody>
      </p:sp>
      <p:sp>
        <p:nvSpPr>
          <p:cNvPr id="2" name="AutoShape 4" descr="Image result for html icon"/>
          <p:cNvSpPr>
            <a:spLocks noChangeAspect="1" noChangeArrowheads="1"/>
          </p:cNvSpPr>
          <p:nvPr/>
        </p:nvSpPr>
        <p:spPr bwMode="auto">
          <a:xfrm>
            <a:off x="155575" y="-2217738"/>
            <a:ext cx="4629150" cy="4629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vi-VN"/>
          </a:p>
        </p:txBody>
      </p:sp>
      <p:sp>
        <p:nvSpPr>
          <p:cNvPr id="3" name="AutoShape 6" descr="Image result for html icon"/>
          <p:cNvSpPr>
            <a:spLocks noChangeAspect="1" noChangeArrowheads="1"/>
          </p:cNvSpPr>
          <p:nvPr/>
        </p:nvSpPr>
        <p:spPr bwMode="auto">
          <a:xfrm>
            <a:off x="307975" y="-2065338"/>
            <a:ext cx="4629150" cy="4629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vi-VN"/>
          </a:p>
        </p:txBody>
      </p:sp>
      <p:sp>
        <p:nvSpPr>
          <p:cNvPr id="4" name="AutoShape 8" descr="Image result for html icon"/>
          <p:cNvSpPr>
            <a:spLocks noChangeAspect="1" noChangeArrowheads="1"/>
          </p:cNvSpPr>
          <p:nvPr/>
        </p:nvSpPr>
        <p:spPr bwMode="auto">
          <a:xfrm>
            <a:off x="460375" y="-1912938"/>
            <a:ext cx="4629150" cy="4629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vi-VN"/>
          </a:p>
        </p:txBody>
      </p:sp>
      <p:sp>
        <p:nvSpPr>
          <p:cNvPr id="5" name="AutoShape 10" descr="Image result for html icon"/>
          <p:cNvSpPr>
            <a:spLocks noChangeAspect="1" noChangeArrowheads="1"/>
          </p:cNvSpPr>
          <p:nvPr/>
        </p:nvSpPr>
        <p:spPr bwMode="auto">
          <a:xfrm>
            <a:off x="612775" y="-1760538"/>
            <a:ext cx="4629150" cy="4629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vi-VN"/>
          </a:p>
        </p:txBody>
      </p:sp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6552" y="1581150"/>
            <a:ext cx="948398" cy="1253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AutoShape 13" descr="Image result for css icon"/>
          <p:cNvSpPr>
            <a:spLocks noChangeAspect="1" noChangeArrowheads="1"/>
          </p:cNvSpPr>
          <p:nvPr/>
        </p:nvSpPr>
        <p:spPr bwMode="auto">
          <a:xfrm>
            <a:off x="765175" y="-1608138"/>
            <a:ext cx="4629150" cy="4629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vi-VN"/>
          </a:p>
        </p:txBody>
      </p:sp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63" y="1438846"/>
            <a:ext cx="1152390" cy="1395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7946" y="1350722"/>
            <a:ext cx="1091903" cy="1365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Shape 137"/>
          <p:cNvSpPr/>
          <p:nvPr/>
        </p:nvSpPr>
        <p:spPr>
          <a:xfrm>
            <a:off x="1820458" y="3359526"/>
            <a:ext cx="1789088" cy="1783974"/>
          </a:xfrm>
          <a:prstGeom prst="donut">
            <a:avLst>
              <a:gd name="adj" fmla="val 8161"/>
            </a:avLst>
          </a:prstGeom>
          <a:solidFill>
            <a:srgbClr val="00B2FF">
              <a:alpha val="530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b="1">
                <a:solidFill>
                  <a:srgbClr val="00B2FF"/>
                </a:solidFill>
                <a:latin typeface="Muli"/>
                <a:ea typeface="Muli"/>
                <a:cs typeface="Muli"/>
                <a:sym typeface="Muli"/>
              </a:rPr>
              <a:t>Black</a:t>
            </a:r>
          </a:p>
        </p:txBody>
      </p:sp>
      <p:sp>
        <p:nvSpPr>
          <p:cNvPr id="16" name="Shape 137"/>
          <p:cNvSpPr/>
          <p:nvPr/>
        </p:nvSpPr>
        <p:spPr>
          <a:xfrm>
            <a:off x="3978850" y="3281170"/>
            <a:ext cx="1789088" cy="1783974"/>
          </a:xfrm>
          <a:prstGeom prst="donut">
            <a:avLst>
              <a:gd name="adj" fmla="val 8161"/>
            </a:avLst>
          </a:prstGeom>
          <a:solidFill>
            <a:srgbClr val="00B2FF">
              <a:alpha val="530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b="1">
                <a:solidFill>
                  <a:srgbClr val="00B2FF"/>
                </a:solidFill>
                <a:latin typeface="Muli"/>
                <a:ea typeface="Muli"/>
                <a:cs typeface="Muli"/>
                <a:sym typeface="Muli"/>
              </a:rPr>
              <a:t>Black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0751" y="3792631"/>
            <a:ext cx="947232" cy="917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976" y="3757503"/>
            <a:ext cx="784836" cy="831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2902775" y="302375"/>
            <a:ext cx="5718600" cy="503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/>
              <a:t>Web design: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2"/>
          </p:nvPr>
        </p:nvSpPr>
        <p:spPr>
          <a:xfrm>
            <a:off x="2902950" y="1509475"/>
            <a:ext cx="2780700" cy="3125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ct val="61111"/>
              <a:buFont typeface="Wingdings" panose="05000000000000000000" pitchFamily="2" charset="2"/>
              <a:buChar char="§"/>
            </a:pPr>
            <a:r>
              <a:rPr lang="en-US" dirty="0"/>
              <a:t>Positions</a:t>
            </a:r>
          </a:p>
          <a:p>
            <a:pPr marL="285750" indent="-285750">
              <a:buClr>
                <a:schemeClr val="dk1"/>
              </a:buClr>
              <a:buSzPct val="61111"/>
              <a:buFont typeface="Wingdings" panose="05000000000000000000" pitchFamily="2" charset="2"/>
              <a:buChar char="§"/>
            </a:pPr>
            <a:r>
              <a:rPr lang="en-US" dirty="0"/>
              <a:t>Path</a:t>
            </a:r>
          </a:p>
          <a:p>
            <a:pPr marL="285750" lvl="2" indent="-285750">
              <a:buClr>
                <a:schemeClr val="dk1"/>
              </a:buClr>
              <a:buSzPct val="61111"/>
              <a:buFont typeface="Wingdings" panose="05000000000000000000" pitchFamily="2" charset="2"/>
              <a:buChar char="§"/>
            </a:pPr>
            <a:r>
              <a:rPr lang="en-US" dirty="0"/>
              <a:t>Estimate velocity</a:t>
            </a:r>
            <a:endParaRPr lang="vi-VN" dirty="0"/>
          </a:p>
          <a:p>
            <a:pPr marL="285750" indent="-285750">
              <a:buClr>
                <a:schemeClr val="dk1"/>
              </a:buClr>
              <a:buSzPct val="61111"/>
              <a:buFont typeface="Wingdings" panose="05000000000000000000" pitchFamily="2" charset="2"/>
              <a:buChar char="§"/>
            </a:pPr>
            <a:endParaRPr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895600" y="1123950"/>
            <a:ext cx="2780700" cy="3125100"/>
          </a:xfrm>
        </p:spPr>
        <p:txBody>
          <a:bodyPr/>
          <a:lstStyle/>
          <a:p>
            <a:pPr>
              <a:buNone/>
            </a:pPr>
            <a:endParaRPr lang="vi-VN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5128375" y="302375"/>
            <a:ext cx="3493199" cy="503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CSS</a:t>
            </a: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895350"/>
            <a:ext cx="4276725" cy="300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842" y="895350"/>
            <a:ext cx="3578087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>
            <a:spLocks noGrp="1"/>
          </p:cNvSpPr>
          <p:nvPr>
            <p:ph type="title"/>
          </p:nvPr>
        </p:nvSpPr>
        <p:spPr>
          <a:xfrm>
            <a:off x="1190100" y="302375"/>
            <a:ext cx="6763800" cy="503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javascript</a:t>
            </a:r>
          </a:p>
        </p:txBody>
      </p:sp>
      <p:sp>
        <p:nvSpPr>
          <p:cNvPr id="319" name="Shape 319"/>
          <p:cNvSpPr txBox="1"/>
          <p:nvPr/>
        </p:nvSpPr>
        <p:spPr>
          <a:xfrm>
            <a:off x="3352800" y="1068020"/>
            <a:ext cx="2209799" cy="2102419"/>
          </a:xfrm>
          <a:prstGeom prst="rect">
            <a:avLst/>
          </a:prstGeom>
          <a:noFill/>
          <a:ln w="114300" cap="rnd" cmpd="sng">
            <a:solidFill>
              <a:srgbClr val="00B2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>
                <a:solidFill>
                  <a:srgbClr val="00B2FF"/>
                </a:solidFill>
                <a:latin typeface="Muli"/>
                <a:ea typeface="Muli"/>
                <a:cs typeface="Muli"/>
                <a:sym typeface="Muli"/>
              </a:rPr>
              <a:t>second</a:t>
            </a:r>
          </a:p>
        </p:txBody>
      </p:sp>
      <p:cxnSp>
        <p:nvCxnSpPr>
          <p:cNvPr id="321" name="Shape 321"/>
          <p:cNvCxnSpPr/>
          <p:nvPr/>
        </p:nvCxnSpPr>
        <p:spPr>
          <a:xfrm flipV="1">
            <a:off x="4545919" y="3163101"/>
            <a:ext cx="1" cy="389915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lg" len="lg"/>
            <a:tailEnd type="oval" w="lg" len="lg"/>
          </a:ln>
        </p:spPr>
      </p:cxn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799" y="1068021"/>
            <a:ext cx="2209799" cy="2102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562350"/>
            <a:ext cx="8458200" cy="138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Shape 319"/>
          <p:cNvSpPr txBox="1"/>
          <p:nvPr/>
        </p:nvSpPr>
        <p:spPr>
          <a:xfrm>
            <a:off x="164674" y="3553016"/>
            <a:ext cx="8534400" cy="1381125"/>
          </a:xfrm>
          <a:prstGeom prst="rect">
            <a:avLst/>
          </a:prstGeom>
          <a:noFill/>
          <a:ln w="114300" cap="rnd" cmpd="sng">
            <a:solidFill>
              <a:srgbClr val="00B2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sz="2400" b="1" dirty="0">
              <a:solidFill>
                <a:srgbClr val="00B2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/>
          <p:nvPr/>
        </p:nvSpPr>
        <p:spPr>
          <a:xfrm>
            <a:off x="1143000" y="-19050"/>
            <a:ext cx="6400800" cy="5105400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18232"/>
            <a:ext cx="4369501" cy="1430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248939"/>
            <a:ext cx="4369501" cy="833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5410200" y="4629150"/>
            <a:ext cx="3103735" cy="2453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85751"/>
            <a:ext cx="5123387" cy="1532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4800" dirty="0">
                <a:solidFill>
                  <a:srgbClr val="00B2FF"/>
                </a:solidFill>
              </a:rPr>
              <a:t>Group members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subTitle" idx="4294967295"/>
          </p:nvPr>
        </p:nvSpPr>
        <p:spPr>
          <a:xfrm>
            <a:off x="876825" y="2688925"/>
            <a:ext cx="3173400" cy="24446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US" sz="1800" dirty="0" err="1">
                <a:solidFill>
                  <a:srgbClr val="FFFFFF"/>
                </a:solidFill>
                <a:sym typeface="Muli"/>
              </a:rPr>
              <a:t>Vương</a:t>
            </a:r>
            <a:r>
              <a:rPr lang="en-US" sz="1800" dirty="0">
                <a:solidFill>
                  <a:srgbClr val="FFFFFF"/>
                </a:solidFill>
                <a:sym typeface="Muli"/>
              </a:rPr>
              <a:t> Minh </a:t>
            </a:r>
            <a:r>
              <a:rPr lang="en-US" sz="1800" dirty="0" err="1">
                <a:solidFill>
                  <a:srgbClr val="FFFFFF"/>
                </a:solidFill>
                <a:sym typeface="Muli"/>
              </a:rPr>
              <a:t>Phú</a:t>
            </a:r>
            <a:r>
              <a:rPr lang="en-US" sz="1800" dirty="0">
                <a:solidFill>
                  <a:srgbClr val="FFFFFF"/>
                </a:solidFill>
                <a:sym typeface="Muli"/>
              </a:rPr>
              <a:t> 1551112</a:t>
            </a:r>
          </a:p>
          <a:p>
            <a:pPr rtl="0">
              <a:spcBef>
                <a:spcPts val="0"/>
              </a:spcBef>
              <a:buNone/>
            </a:pPr>
            <a:r>
              <a:rPr lang="en-US" sz="1800" dirty="0" err="1"/>
              <a:t>Lê</a:t>
            </a:r>
            <a:r>
              <a:rPr lang="en-US" sz="1800" dirty="0"/>
              <a:t> </a:t>
            </a:r>
            <a:r>
              <a:rPr lang="en-US" sz="1800" dirty="0" err="1"/>
              <a:t>Hoàng</a:t>
            </a:r>
            <a:r>
              <a:rPr lang="en-US" sz="1800" dirty="0"/>
              <a:t> </a:t>
            </a:r>
            <a:r>
              <a:rPr lang="en-US" sz="1800" dirty="0" err="1"/>
              <a:t>Giang</a:t>
            </a:r>
            <a:r>
              <a:rPr lang="en-US" sz="1800" dirty="0"/>
              <a:t> 1551032</a:t>
            </a:r>
            <a:endParaRPr lang="en" sz="1800" dirty="0">
              <a:solidFill>
                <a:srgbClr val="FFFFFF"/>
              </a:solidFill>
              <a:sym typeface="Mul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/>
          <p:nvPr/>
        </p:nvSpPr>
        <p:spPr>
          <a:xfrm>
            <a:off x="1143000" y="-19050"/>
            <a:ext cx="6400800" cy="5105400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85750"/>
            <a:ext cx="5181600" cy="376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88691"/>
            <a:ext cx="4501423" cy="357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4842695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06372" y="553924"/>
            <a:ext cx="2780700" cy="3125100"/>
          </a:xfrm>
        </p:spPr>
        <p:txBody>
          <a:bodyPr/>
          <a:lstStyle/>
          <a:p>
            <a:r>
              <a:rPr lang="en-US" sz="1600" dirty="0" smtClean="0"/>
              <a:t>Tracking my location</a:t>
            </a:r>
            <a:endParaRPr lang="en-US" sz="1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2362200" y="3867150"/>
            <a:ext cx="2780700" cy="3125100"/>
          </a:xfrm>
        </p:spPr>
        <p:txBody>
          <a:bodyPr/>
          <a:lstStyle/>
          <a:p>
            <a:r>
              <a:rPr lang="en-US" dirty="0" smtClean="0"/>
              <a:t>Show on map</a:t>
            </a:r>
            <a:endParaRPr lang="en-US" dirty="0"/>
          </a:p>
        </p:txBody>
      </p:sp>
      <p:sp>
        <p:nvSpPr>
          <p:cNvPr id="5" name="Shape 394"/>
          <p:cNvSpPr/>
          <p:nvPr/>
        </p:nvSpPr>
        <p:spPr>
          <a:xfrm>
            <a:off x="7096723" y="1123950"/>
            <a:ext cx="1905000" cy="3782910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83" y="1276350"/>
            <a:ext cx="5067417" cy="25095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555" y="1428750"/>
            <a:ext cx="1725335" cy="3067263"/>
          </a:xfrm>
          <a:prstGeom prst="rect">
            <a:avLst/>
          </a:prstGeom>
        </p:spPr>
      </p:pic>
      <p:sp>
        <p:nvSpPr>
          <p:cNvPr id="8" name="Shape 394"/>
          <p:cNvSpPr/>
          <p:nvPr/>
        </p:nvSpPr>
        <p:spPr>
          <a:xfrm>
            <a:off x="5191722" y="1115786"/>
            <a:ext cx="1905000" cy="3782910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329" y="1428750"/>
            <a:ext cx="1714561" cy="304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271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Show the path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20751"/>
            <a:ext cx="7696200" cy="39931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1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References</a:t>
            </a: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Stack Overflow: </a:t>
            </a:r>
            <a:r>
              <a:rPr lang="en-US" sz="1800" dirty="0">
                <a:hlinkClick r:id="rId2"/>
              </a:rPr>
              <a:t>https://stackoverflow.com/</a:t>
            </a:r>
            <a:endParaRPr lang="en-US" sz="1800" dirty="0"/>
          </a:p>
          <a:p>
            <a:r>
              <a:rPr lang="en-US" sz="1800" dirty="0"/>
              <a:t>Wikimedia: </a:t>
            </a:r>
            <a:r>
              <a:rPr lang="en-US" sz="1800" dirty="0">
                <a:hlinkClick r:id="rId3"/>
              </a:rPr>
              <a:t>https://en.wikipedia.org/wiki/Global_Positioning_System</a:t>
            </a:r>
            <a:endParaRPr lang="en-US" sz="1800" dirty="0"/>
          </a:p>
          <a:p>
            <a:r>
              <a:rPr lang="en-US" sz="1800" dirty="0"/>
              <a:t>W3School: </a:t>
            </a:r>
            <a:r>
              <a:rPr lang="en-US" sz="1800" dirty="0">
                <a:hlinkClick r:id="rId4"/>
              </a:rPr>
              <a:t>https://www.w3schools.com/</a:t>
            </a:r>
            <a:endParaRPr lang="en-US" sz="1800" dirty="0"/>
          </a:p>
          <a:p>
            <a:r>
              <a:rPr lang="en-US" sz="1800" dirty="0"/>
              <a:t>Android Studio: </a:t>
            </a:r>
            <a:r>
              <a:rPr lang="en-US" sz="1800" dirty="0">
                <a:hlinkClick r:id="rId5"/>
              </a:rPr>
              <a:t>https://developer.android.com/docs</a:t>
            </a:r>
            <a:endParaRPr lang="en-US" sz="1800" dirty="0"/>
          </a:p>
          <a:p>
            <a:r>
              <a:rPr lang="en-US" sz="1800" dirty="0" err="1"/>
              <a:t>Devside</a:t>
            </a:r>
            <a:r>
              <a:rPr lang="en-US" sz="1800" dirty="0"/>
              <a:t>: </a:t>
            </a:r>
            <a:r>
              <a:rPr lang="en-US" sz="1800" dirty="0">
                <a:hlinkClick r:id="rId6"/>
              </a:rPr>
              <a:t>https://www.devside.net/wamp-server/accessing-websites-on-a-local-network-lan-web-server</a:t>
            </a:r>
            <a:endParaRPr lang="en-US" sz="1800" dirty="0"/>
          </a:p>
          <a:p>
            <a:r>
              <a:rPr lang="en-US" sz="1800" dirty="0" err="1"/>
              <a:t>Github</a:t>
            </a:r>
            <a:r>
              <a:rPr lang="en-US" sz="1800" dirty="0"/>
              <a:t>: </a:t>
            </a:r>
            <a:r>
              <a:rPr lang="en-US" sz="1800" dirty="0">
                <a:hlinkClick r:id="rId7"/>
              </a:rPr>
              <a:t>https://github.com/</a:t>
            </a:r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4319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23" name="Shape 423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>
                <a:solidFill>
                  <a:srgbClr val="00B2FF"/>
                </a:solidFill>
              </a:rPr>
              <a:t>Thanks!</a:t>
            </a:r>
          </a:p>
        </p:txBody>
      </p:sp>
      <p:sp>
        <p:nvSpPr>
          <p:cNvPr id="424" name="Shape 424"/>
          <p:cNvSpPr txBox="1">
            <a:spLocks noGrp="1"/>
          </p:cNvSpPr>
          <p:nvPr>
            <p:ph type="subTitle" idx="4294967295"/>
          </p:nvPr>
        </p:nvSpPr>
        <p:spPr>
          <a:xfrm>
            <a:off x="914400" y="2495550"/>
            <a:ext cx="4334100" cy="24446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Any questions?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2FF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 txBox="1"/>
          <p:nvPr/>
        </p:nvSpPr>
        <p:spPr>
          <a:xfrm>
            <a:off x="6248575" y="312075"/>
            <a:ext cx="2592000" cy="152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22222"/>
              <a:buFont typeface="Arial"/>
              <a:buNone/>
            </a:pPr>
            <a:r>
              <a:rPr lang="en" sz="900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SlidesCarnival icons are editable shapes</a:t>
            </a:r>
            <a:r>
              <a:rPr lang="en" sz="9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 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sz="90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122222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This means that you can:</a:t>
            </a:r>
          </a:p>
          <a:p>
            <a:pPr marL="457200" lvl="0" indent="-285750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buChar char="●"/>
            </a:pPr>
            <a:r>
              <a:rPr lang="en" sz="9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Resize them without losing quality.</a:t>
            </a:r>
          </a:p>
          <a:p>
            <a:pPr marL="457200" lvl="0" indent="-285750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buChar char="●"/>
            </a:pPr>
            <a:r>
              <a:rPr lang="en" sz="9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Change line color, width and style.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Isn’t that nice? :)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Examples: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sz="90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444" name="Shape 444"/>
          <p:cNvGrpSpPr/>
          <p:nvPr/>
        </p:nvGrpSpPr>
        <p:grpSpPr>
          <a:xfrm>
            <a:off x="348746" y="333019"/>
            <a:ext cx="342902" cy="447293"/>
            <a:chOff x="590250" y="244200"/>
            <a:chExt cx="407975" cy="532175"/>
          </a:xfrm>
        </p:grpSpPr>
        <p:sp>
          <p:nvSpPr>
            <p:cNvPr id="445" name="Shape 445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9" name="Shape 459"/>
          <p:cNvGrpSpPr/>
          <p:nvPr/>
        </p:nvGrpSpPr>
        <p:grpSpPr>
          <a:xfrm>
            <a:off x="901438" y="399040"/>
            <a:ext cx="372593" cy="310144"/>
            <a:chOff x="1247825" y="322750"/>
            <a:chExt cx="443300" cy="369000"/>
          </a:xfrm>
        </p:grpSpPr>
        <p:sp>
          <p:nvSpPr>
            <p:cNvPr id="460" name="Shape 460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5" name="Shape 465"/>
          <p:cNvGrpSpPr/>
          <p:nvPr/>
        </p:nvGrpSpPr>
        <p:grpSpPr>
          <a:xfrm>
            <a:off x="1474617" y="397506"/>
            <a:ext cx="356203" cy="313212"/>
            <a:chOff x="1929775" y="320925"/>
            <a:chExt cx="423800" cy="372650"/>
          </a:xfrm>
        </p:grpSpPr>
        <p:sp>
          <p:nvSpPr>
            <p:cNvPr id="466" name="Shape 466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71" name="Shape 471"/>
          <p:cNvSpPr/>
          <p:nvPr/>
        </p:nvSpPr>
        <p:spPr>
          <a:xfrm>
            <a:off x="2071919" y="386253"/>
            <a:ext cx="291716" cy="335737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72" name="Shape 472"/>
          <p:cNvSpPr/>
          <p:nvPr/>
        </p:nvSpPr>
        <p:spPr>
          <a:xfrm>
            <a:off x="2656887" y="387283"/>
            <a:ext cx="251792" cy="33367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473" name="Shape 473"/>
          <p:cNvGrpSpPr/>
          <p:nvPr/>
        </p:nvGrpSpPr>
        <p:grpSpPr>
          <a:xfrm>
            <a:off x="3744261" y="362184"/>
            <a:ext cx="336767" cy="383835"/>
            <a:chOff x="4630125" y="278900"/>
            <a:chExt cx="400675" cy="456675"/>
          </a:xfrm>
        </p:grpSpPr>
        <p:sp>
          <p:nvSpPr>
            <p:cNvPr id="474" name="Shape 474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78" name="Shape 478"/>
          <p:cNvSpPr/>
          <p:nvPr/>
        </p:nvSpPr>
        <p:spPr>
          <a:xfrm>
            <a:off x="4284851" y="385749"/>
            <a:ext cx="385894" cy="336746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479" name="Shape 479"/>
          <p:cNvGrpSpPr/>
          <p:nvPr/>
        </p:nvGrpSpPr>
        <p:grpSpPr>
          <a:xfrm>
            <a:off x="353873" y="908740"/>
            <a:ext cx="342881" cy="418127"/>
            <a:chOff x="596350" y="929175"/>
            <a:chExt cx="407950" cy="497475"/>
          </a:xfrm>
        </p:grpSpPr>
        <p:sp>
          <p:nvSpPr>
            <p:cNvPr id="480" name="Shape 480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87" name="Shape 487"/>
          <p:cNvGrpSpPr/>
          <p:nvPr/>
        </p:nvGrpSpPr>
        <p:grpSpPr>
          <a:xfrm>
            <a:off x="1478189" y="969656"/>
            <a:ext cx="349059" cy="298881"/>
            <a:chOff x="1934025" y="1001650"/>
            <a:chExt cx="415300" cy="355600"/>
          </a:xfrm>
        </p:grpSpPr>
        <p:sp>
          <p:nvSpPr>
            <p:cNvPr id="488" name="Shape 488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92" name="Shape 492"/>
          <p:cNvSpPr/>
          <p:nvPr/>
        </p:nvSpPr>
        <p:spPr>
          <a:xfrm>
            <a:off x="2042248" y="944598"/>
            <a:ext cx="351076" cy="349038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93" name="Shape 493"/>
          <p:cNvSpPr/>
          <p:nvPr/>
        </p:nvSpPr>
        <p:spPr>
          <a:xfrm>
            <a:off x="2607758" y="961997"/>
            <a:ext cx="350068" cy="314241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94" name="Shape 494"/>
          <p:cNvSpPr/>
          <p:nvPr/>
        </p:nvSpPr>
        <p:spPr>
          <a:xfrm>
            <a:off x="3177870" y="964560"/>
            <a:ext cx="339835" cy="309114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95" name="Shape 495"/>
          <p:cNvSpPr/>
          <p:nvPr/>
        </p:nvSpPr>
        <p:spPr>
          <a:xfrm>
            <a:off x="3754139" y="967628"/>
            <a:ext cx="317309" cy="30297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496" name="Shape 496"/>
          <p:cNvGrpSpPr/>
          <p:nvPr/>
        </p:nvGrpSpPr>
        <p:grpSpPr>
          <a:xfrm>
            <a:off x="4302584" y="947130"/>
            <a:ext cx="350068" cy="350572"/>
            <a:chOff x="5294400" y="974850"/>
            <a:chExt cx="416500" cy="417100"/>
          </a:xfrm>
        </p:grpSpPr>
        <p:sp>
          <p:nvSpPr>
            <p:cNvPr id="497" name="Shape 497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99" name="Shape 499"/>
          <p:cNvGrpSpPr/>
          <p:nvPr/>
        </p:nvGrpSpPr>
        <p:grpSpPr>
          <a:xfrm>
            <a:off x="4825606" y="907732"/>
            <a:ext cx="433992" cy="422729"/>
            <a:chOff x="5916675" y="927975"/>
            <a:chExt cx="516350" cy="502950"/>
          </a:xfrm>
        </p:grpSpPr>
        <p:sp>
          <p:nvSpPr>
            <p:cNvPr id="500" name="Shape 500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02" name="Shape 502"/>
          <p:cNvGrpSpPr/>
          <p:nvPr/>
        </p:nvGrpSpPr>
        <p:grpSpPr>
          <a:xfrm>
            <a:off x="327250" y="1557144"/>
            <a:ext cx="391000" cy="264085"/>
            <a:chOff x="564675" y="1700625"/>
            <a:chExt cx="465200" cy="314200"/>
          </a:xfrm>
        </p:grpSpPr>
        <p:sp>
          <p:nvSpPr>
            <p:cNvPr id="503" name="Shape 503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06" name="Shape 506"/>
          <p:cNvGrpSpPr/>
          <p:nvPr/>
        </p:nvGrpSpPr>
        <p:grpSpPr>
          <a:xfrm>
            <a:off x="892235" y="1492657"/>
            <a:ext cx="391000" cy="382826"/>
            <a:chOff x="1236875" y="1623900"/>
            <a:chExt cx="465200" cy="455475"/>
          </a:xfrm>
        </p:grpSpPr>
        <p:sp>
          <p:nvSpPr>
            <p:cNvPr id="507" name="Shape 507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14" name="Shape 514"/>
          <p:cNvGrpSpPr/>
          <p:nvPr/>
        </p:nvGrpSpPr>
        <p:grpSpPr>
          <a:xfrm>
            <a:off x="1469490" y="1500852"/>
            <a:ext cx="366457" cy="366436"/>
            <a:chOff x="1923675" y="1633650"/>
            <a:chExt cx="436000" cy="435975"/>
          </a:xfrm>
        </p:grpSpPr>
        <p:sp>
          <p:nvSpPr>
            <p:cNvPr id="515" name="Shape 515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1" name="Shape 521"/>
          <p:cNvGrpSpPr/>
          <p:nvPr/>
        </p:nvGrpSpPr>
        <p:grpSpPr>
          <a:xfrm>
            <a:off x="2032940" y="1499318"/>
            <a:ext cx="369504" cy="369504"/>
            <a:chOff x="2594050" y="1631825"/>
            <a:chExt cx="439625" cy="439625"/>
          </a:xfrm>
        </p:grpSpPr>
        <p:sp>
          <p:nvSpPr>
            <p:cNvPr id="522" name="Shape 522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26" name="Shape 526"/>
          <p:cNvSpPr/>
          <p:nvPr/>
        </p:nvSpPr>
        <p:spPr>
          <a:xfrm>
            <a:off x="2614398" y="1515739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527" name="Shape 527"/>
          <p:cNvGrpSpPr/>
          <p:nvPr/>
        </p:nvGrpSpPr>
        <p:grpSpPr>
          <a:xfrm>
            <a:off x="3197705" y="1471686"/>
            <a:ext cx="299911" cy="424767"/>
            <a:chOff x="3979850" y="1598950"/>
            <a:chExt cx="356825" cy="505375"/>
          </a:xfrm>
        </p:grpSpPr>
        <p:sp>
          <p:nvSpPr>
            <p:cNvPr id="528" name="Shape 528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0" name="Shape 530"/>
          <p:cNvGrpSpPr/>
          <p:nvPr/>
        </p:nvGrpSpPr>
        <p:grpSpPr>
          <a:xfrm>
            <a:off x="3715096" y="1562775"/>
            <a:ext cx="395098" cy="242589"/>
            <a:chOff x="4595425" y="1707325"/>
            <a:chExt cx="470075" cy="288625"/>
          </a:xfrm>
        </p:grpSpPr>
        <p:sp>
          <p:nvSpPr>
            <p:cNvPr id="531" name="Shape 531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6" name="Shape 536"/>
          <p:cNvGrpSpPr/>
          <p:nvPr/>
        </p:nvGrpSpPr>
        <p:grpSpPr>
          <a:xfrm>
            <a:off x="4299012" y="1503415"/>
            <a:ext cx="357233" cy="361309"/>
            <a:chOff x="5290150" y="1636700"/>
            <a:chExt cx="425025" cy="429875"/>
          </a:xfrm>
        </p:grpSpPr>
        <p:sp>
          <p:nvSpPr>
            <p:cNvPr id="537" name="Shape 537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9" name="Shape 539"/>
          <p:cNvGrpSpPr/>
          <p:nvPr/>
        </p:nvGrpSpPr>
        <p:grpSpPr>
          <a:xfrm>
            <a:off x="4862967" y="1492657"/>
            <a:ext cx="359271" cy="376691"/>
            <a:chOff x="5961125" y="1623900"/>
            <a:chExt cx="427450" cy="448175"/>
          </a:xfrm>
        </p:grpSpPr>
        <p:sp>
          <p:nvSpPr>
            <p:cNvPr id="540" name="Shape 540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7" name="Shape 547"/>
          <p:cNvGrpSpPr/>
          <p:nvPr/>
        </p:nvGrpSpPr>
        <p:grpSpPr>
          <a:xfrm>
            <a:off x="5415658" y="1502386"/>
            <a:ext cx="383835" cy="363369"/>
            <a:chOff x="6618700" y="1635475"/>
            <a:chExt cx="456675" cy="432325"/>
          </a:xfrm>
        </p:grpSpPr>
        <p:sp>
          <p:nvSpPr>
            <p:cNvPr id="548" name="Shape 548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53" name="Shape 553"/>
          <p:cNvGrpSpPr/>
          <p:nvPr/>
        </p:nvGrpSpPr>
        <p:grpSpPr>
          <a:xfrm>
            <a:off x="370746" y="2085798"/>
            <a:ext cx="304008" cy="326513"/>
            <a:chOff x="616425" y="2329600"/>
            <a:chExt cx="361700" cy="388475"/>
          </a:xfrm>
        </p:grpSpPr>
        <p:sp>
          <p:nvSpPr>
            <p:cNvPr id="554" name="Shape 554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62" name="Shape 562"/>
          <p:cNvGrpSpPr/>
          <p:nvPr/>
        </p:nvGrpSpPr>
        <p:grpSpPr>
          <a:xfrm>
            <a:off x="927557" y="2088865"/>
            <a:ext cx="320377" cy="320377"/>
            <a:chOff x="1278900" y="2333250"/>
            <a:chExt cx="381175" cy="381175"/>
          </a:xfrm>
        </p:grpSpPr>
        <p:sp>
          <p:nvSpPr>
            <p:cNvPr id="563" name="Shape 563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67" name="Shape 567"/>
          <p:cNvGrpSpPr/>
          <p:nvPr/>
        </p:nvGrpSpPr>
        <p:grpSpPr>
          <a:xfrm>
            <a:off x="1492520" y="2088865"/>
            <a:ext cx="320398" cy="320377"/>
            <a:chOff x="1951075" y="2333250"/>
            <a:chExt cx="381200" cy="381175"/>
          </a:xfrm>
        </p:grpSpPr>
        <p:sp>
          <p:nvSpPr>
            <p:cNvPr id="568" name="Shape 568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2" name="Shape 572"/>
          <p:cNvGrpSpPr/>
          <p:nvPr/>
        </p:nvGrpSpPr>
        <p:grpSpPr>
          <a:xfrm>
            <a:off x="2057504" y="2088865"/>
            <a:ext cx="320377" cy="320377"/>
            <a:chOff x="2623275" y="2333250"/>
            <a:chExt cx="381175" cy="381175"/>
          </a:xfrm>
        </p:grpSpPr>
        <p:sp>
          <p:nvSpPr>
            <p:cNvPr id="573" name="Shape 573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7" name="Shape 577"/>
          <p:cNvGrpSpPr/>
          <p:nvPr/>
        </p:nvGrpSpPr>
        <p:grpSpPr>
          <a:xfrm>
            <a:off x="2697208" y="2033603"/>
            <a:ext cx="170936" cy="426826"/>
            <a:chOff x="3384375" y="2267500"/>
            <a:chExt cx="203375" cy="507825"/>
          </a:xfrm>
        </p:grpSpPr>
        <p:sp>
          <p:nvSpPr>
            <p:cNvPr id="578" name="Shape 578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0" name="Shape 580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581" name="Shape 581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3" name="Shape 583"/>
          <p:cNvGrpSpPr/>
          <p:nvPr/>
        </p:nvGrpSpPr>
        <p:grpSpPr>
          <a:xfrm>
            <a:off x="3274989" y="2035641"/>
            <a:ext cx="145343" cy="422729"/>
            <a:chOff x="4071800" y="2269925"/>
            <a:chExt cx="172925" cy="502950"/>
          </a:xfrm>
        </p:grpSpPr>
        <p:sp>
          <p:nvSpPr>
            <p:cNvPr id="584" name="Shape 584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86" name="Shape 586"/>
          <p:cNvSpPr/>
          <p:nvPr/>
        </p:nvSpPr>
        <p:spPr>
          <a:xfrm>
            <a:off x="4317610" y="2080241"/>
            <a:ext cx="320377" cy="337775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587" name="Shape 587"/>
          <p:cNvGrpSpPr/>
          <p:nvPr/>
        </p:nvGrpSpPr>
        <p:grpSpPr>
          <a:xfrm>
            <a:off x="4872695" y="2086302"/>
            <a:ext cx="345970" cy="325504"/>
            <a:chOff x="5972700" y="2330200"/>
            <a:chExt cx="411625" cy="387275"/>
          </a:xfrm>
        </p:grpSpPr>
        <p:sp>
          <p:nvSpPr>
            <p:cNvPr id="588" name="Shape 58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90" name="Shape 590"/>
          <p:cNvGrpSpPr/>
          <p:nvPr/>
        </p:nvGrpSpPr>
        <p:grpSpPr>
          <a:xfrm>
            <a:off x="467992" y="2614430"/>
            <a:ext cx="109538" cy="399195"/>
            <a:chOff x="732125" y="2958550"/>
            <a:chExt cx="130325" cy="474950"/>
          </a:xfrm>
        </p:grpSpPr>
        <p:sp>
          <p:nvSpPr>
            <p:cNvPr id="591" name="Shape 591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99" name="Shape 599"/>
          <p:cNvSpPr/>
          <p:nvPr/>
        </p:nvSpPr>
        <p:spPr>
          <a:xfrm>
            <a:off x="1484912" y="2598659"/>
            <a:ext cx="335737" cy="43092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00" name="Shape 600"/>
          <p:cNvSpPr/>
          <p:nvPr/>
        </p:nvSpPr>
        <p:spPr>
          <a:xfrm>
            <a:off x="963404" y="2598659"/>
            <a:ext cx="248745" cy="43092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601" name="Shape 601"/>
          <p:cNvGrpSpPr/>
          <p:nvPr/>
        </p:nvGrpSpPr>
        <p:grpSpPr>
          <a:xfrm>
            <a:off x="2023737" y="2627227"/>
            <a:ext cx="387932" cy="367466"/>
            <a:chOff x="2583100" y="2973775"/>
            <a:chExt cx="461550" cy="437200"/>
          </a:xfrm>
        </p:grpSpPr>
        <p:sp>
          <p:nvSpPr>
            <p:cNvPr id="602" name="Shape 602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04" name="Shape 604"/>
          <p:cNvSpPr/>
          <p:nvPr/>
        </p:nvSpPr>
        <p:spPr>
          <a:xfrm>
            <a:off x="3734681" y="2636021"/>
            <a:ext cx="356203" cy="356203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605" name="Shape 605"/>
          <p:cNvGrpSpPr/>
          <p:nvPr/>
        </p:nvGrpSpPr>
        <p:grpSpPr>
          <a:xfrm>
            <a:off x="4263186" y="2655383"/>
            <a:ext cx="435021" cy="323445"/>
            <a:chOff x="5247525" y="3007275"/>
            <a:chExt cx="517575" cy="384825"/>
          </a:xfrm>
        </p:grpSpPr>
        <p:sp>
          <p:nvSpPr>
            <p:cNvPr id="606" name="Shape 606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8" name="Shape 608"/>
          <p:cNvGrpSpPr/>
          <p:nvPr/>
        </p:nvGrpSpPr>
        <p:grpSpPr>
          <a:xfrm>
            <a:off x="3174171" y="2636955"/>
            <a:ext cx="342881" cy="350068"/>
            <a:chOff x="3951850" y="2985350"/>
            <a:chExt cx="407950" cy="416500"/>
          </a:xfrm>
        </p:grpSpPr>
        <p:sp>
          <p:nvSpPr>
            <p:cNvPr id="609" name="Shape 609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13" name="Shape 613"/>
          <p:cNvGrpSpPr/>
          <p:nvPr/>
        </p:nvGrpSpPr>
        <p:grpSpPr>
          <a:xfrm>
            <a:off x="330844" y="3226503"/>
            <a:ext cx="397136" cy="305017"/>
            <a:chOff x="568950" y="3686775"/>
            <a:chExt cx="472500" cy="362900"/>
          </a:xfrm>
        </p:grpSpPr>
        <p:sp>
          <p:nvSpPr>
            <p:cNvPr id="614" name="Shape 614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17" name="Shape 617"/>
          <p:cNvSpPr/>
          <p:nvPr/>
        </p:nvSpPr>
        <p:spPr>
          <a:xfrm>
            <a:off x="4907685" y="2619652"/>
            <a:ext cx="270220" cy="388962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618" name="Shape 618"/>
          <p:cNvGrpSpPr/>
          <p:nvPr/>
        </p:nvGrpSpPr>
        <p:grpSpPr>
          <a:xfrm>
            <a:off x="898896" y="3252096"/>
            <a:ext cx="377699" cy="253852"/>
            <a:chOff x="1244800" y="3717225"/>
            <a:chExt cx="449375" cy="302025"/>
          </a:xfrm>
        </p:grpSpPr>
        <p:sp>
          <p:nvSpPr>
            <p:cNvPr id="619" name="Shape 619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25" name="Shape 625"/>
          <p:cNvGrpSpPr/>
          <p:nvPr/>
        </p:nvGrpSpPr>
        <p:grpSpPr>
          <a:xfrm>
            <a:off x="1468986" y="3232639"/>
            <a:ext cx="367466" cy="287114"/>
            <a:chOff x="1923075" y="3694075"/>
            <a:chExt cx="437200" cy="341600"/>
          </a:xfrm>
        </p:grpSpPr>
        <p:sp>
          <p:nvSpPr>
            <p:cNvPr id="626" name="Shape 626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35" name="Shape 635"/>
          <p:cNvGrpSpPr/>
          <p:nvPr/>
        </p:nvGrpSpPr>
        <p:grpSpPr>
          <a:xfrm>
            <a:off x="2037542" y="3228037"/>
            <a:ext cx="360301" cy="295813"/>
            <a:chOff x="2599525" y="3688600"/>
            <a:chExt cx="428675" cy="351950"/>
          </a:xfrm>
        </p:grpSpPr>
        <p:sp>
          <p:nvSpPr>
            <p:cNvPr id="636" name="Shape 636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39" name="Shape 639"/>
          <p:cNvGrpSpPr/>
          <p:nvPr/>
        </p:nvGrpSpPr>
        <p:grpSpPr>
          <a:xfrm>
            <a:off x="2619924" y="3207571"/>
            <a:ext cx="333699" cy="329076"/>
            <a:chOff x="3292425" y="3664250"/>
            <a:chExt cx="397025" cy="391525"/>
          </a:xfrm>
        </p:grpSpPr>
        <p:sp>
          <p:nvSpPr>
            <p:cNvPr id="640" name="Shape 640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43" name="Shape 643"/>
          <p:cNvGrpSpPr/>
          <p:nvPr/>
        </p:nvGrpSpPr>
        <p:grpSpPr>
          <a:xfrm>
            <a:off x="3157781" y="3250037"/>
            <a:ext cx="369525" cy="268182"/>
            <a:chOff x="3932350" y="3714775"/>
            <a:chExt cx="439650" cy="319075"/>
          </a:xfrm>
        </p:grpSpPr>
        <p:sp>
          <p:nvSpPr>
            <p:cNvPr id="644" name="Shape 644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49" name="Shape 649"/>
          <p:cNvGrpSpPr/>
          <p:nvPr/>
        </p:nvGrpSpPr>
        <p:grpSpPr>
          <a:xfrm>
            <a:off x="3722765" y="3250037"/>
            <a:ext cx="369504" cy="268182"/>
            <a:chOff x="4604550" y="3714775"/>
            <a:chExt cx="439625" cy="319075"/>
          </a:xfrm>
        </p:grpSpPr>
        <p:sp>
          <p:nvSpPr>
            <p:cNvPr id="650" name="Shape 650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52" name="Shape 652"/>
          <p:cNvGrpSpPr/>
          <p:nvPr/>
        </p:nvGrpSpPr>
        <p:grpSpPr>
          <a:xfrm>
            <a:off x="4301050" y="3222406"/>
            <a:ext cx="353136" cy="313737"/>
            <a:chOff x="5292575" y="3681900"/>
            <a:chExt cx="420150" cy="373275"/>
          </a:xfrm>
        </p:grpSpPr>
        <p:sp>
          <p:nvSpPr>
            <p:cNvPr id="653" name="Shape 653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60" name="Shape 660"/>
          <p:cNvGrpSpPr/>
          <p:nvPr/>
        </p:nvGrpSpPr>
        <p:grpSpPr>
          <a:xfrm>
            <a:off x="4846073" y="3182482"/>
            <a:ext cx="393059" cy="393059"/>
            <a:chOff x="5941025" y="3634400"/>
            <a:chExt cx="467650" cy="467650"/>
          </a:xfrm>
        </p:grpSpPr>
        <p:sp>
          <p:nvSpPr>
            <p:cNvPr id="661" name="Shape 661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67" name="Shape 667"/>
          <p:cNvGrpSpPr/>
          <p:nvPr/>
        </p:nvGrpSpPr>
        <p:grpSpPr>
          <a:xfrm>
            <a:off x="5436146" y="3207571"/>
            <a:ext cx="342881" cy="342902"/>
            <a:chOff x="6643075" y="3664250"/>
            <a:chExt cx="407950" cy="407975"/>
          </a:xfrm>
        </p:grpSpPr>
        <p:sp>
          <p:nvSpPr>
            <p:cNvPr id="668" name="Shape 66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0" name="Shape 670"/>
          <p:cNvGrpSpPr/>
          <p:nvPr/>
        </p:nvGrpSpPr>
        <p:grpSpPr>
          <a:xfrm>
            <a:off x="336979" y="3758224"/>
            <a:ext cx="371564" cy="371543"/>
            <a:chOff x="576250" y="4319400"/>
            <a:chExt cx="442075" cy="442050"/>
          </a:xfrm>
        </p:grpSpPr>
        <p:sp>
          <p:nvSpPr>
            <p:cNvPr id="671" name="Shape 671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75" name="Shape 675"/>
          <p:cNvSpPr/>
          <p:nvPr/>
        </p:nvSpPr>
        <p:spPr>
          <a:xfrm>
            <a:off x="886643" y="3830522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76" name="Shape 676"/>
          <p:cNvSpPr/>
          <p:nvPr/>
        </p:nvSpPr>
        <p:spPr>
          <a:xfrm>
            <a:off x="3177366" y="3773702"/>
            <a:ext cx="340843" cy="340864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77" name="Shape 677"/>
          <p:cNvSpPr/>
          <p:nvPr/>
        </p:nvSpPr>
        <p:spPr>
          <a:xfrm>
            <a:off x="2612360" y="3795199"/>
            <a:ext cx="340843" cy="2978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78" name="Shape 678"/>
          <p:cNvSpPr/>
          <p:nvPr/>
        </p:nvSpPr>
        <p:spPr>
          <a:xfrm>
            <a:off x="3740837" y="3772168"/>
            <a:ext cx="343911" cy="343932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679" name="Shape 679"/>
          <p:cNvGrpSpPr/>
          <p:nvPr/>
        </p:nvGrpSpPr>
        <p:grpSpPr>
          <a:xfrm>
            <a:off x="4280584" y="3777157"/>
            <a:ext cx="394068" cy="325504"/>
            <a:chOff x="5268225" y="4341925"/>
            <a:chExt cx="468850" cy="387275"/>
          </a:xfrm>
        </p:grpSpPr>
        <p:sp>
          <p:nvSpPr>
            <p:cNvPr id="680" name="Shape 680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8" name="Shape 688"/>
          <p:cNvGrpSpPr/>
          <p:nvPr/>
        </p:nvGrpSpPr>
        <p:grpSpPr>
          <a:xfrm>
            <a:off x="4865530" y="3766924"/>
            <a:ext cx="354144" cy="354144"/>
            <a:chOff x="5964175" y="4329750"/>
            <a:chExt cx="421350" cy="421350"/>
          </a:xfrm>
        </p:grpSpPr>
        <p:sp>
          <p:nvSpPr>
            <p:cNvPr id="689" name="Shape 689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1" name="Shape 691"/>
          <p:cNvGrpSpPr/>
          <p:nvPr/>
        </p:nvGrpSpPr>
        <p:grpSpPr>
          <a:xfrm>
            <a:off x="901438" y="4331908"/>
            <a:ext cx="372593" cy="360301"/>
            <a:chOff x="1247825" y="5001950"/>
            <a:chExt cx="443300" cy="428675"/>
          </a:xfrm>
        </p:grpSpPr>
        <p:sp>
          <p:nvSpPr>
            <p:cNvPr id="692" name="Shape 692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8" name="Shape 698"/>
          <p:cNvGrpSpPr/>
          <p:nvPr/>
        </p:nvGrpSpPr>
        <p:grpSpPr>
          <a:xfrm>
            <a:off x="1499685" y="4313984"/>
            <a:ext cx="306068" cy="389991"/>
            <a:chOff x="1959600" y="4980625"/>
            <a:chExt cx="364150" cy="464000"/>
          </a:xfrm>
        </p:grpSpPr>
        <p:sp>
          <p:nvSpPr>
            <p:cNvPr id="699" name="Shape 699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06" name="Shape 706"/>
          <p:cNvGrpSpPr/>
          <p:nvPr/>
        </p:nvGrpSpPr>
        <p:grpSpPr>
          <a:xfrm>
            <a:off x="2042165" y="4328840"/>
            <a:ext cx="351076" cy="360805"/>
            <a:chOff x="2605025" y="4998300"/>
            <a:chExt cx="417700" cy="429275"/>
          </a:xfrm>
        </p:grpSpPr>
        <p:sp>
          <p:nvSpPr>
            <p:cNvPr id="707" name="Shape 707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0" name="Shape 710"/>
          <p:cNvGrpSpPr/>
          <p:nvPr/>
        </p:nvGrpSpPr>
        <p:grpSpPr>
          <a:xfrm>
            <a:off x="2572856" y="4331908"/>
            <a:ext cx="419661" cy="349542"/>
            <a:chOff x="3236425" y="5001950"/>
            <a:chExt cx="499300" cy="415875"/>
          </a:xfrm>
        </p:grpSpPr>
        <p:sp>
          <p:nvSpPr>
            <p:cNvPr id="711" name="Shape 711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7" name="Shape 717"/>
          <p:cNvGrpSpPr/>
          <p:nvPr/>
        </p:nvGrpSpPr>
        <p:grpSpPr>
          <a:xfrm>
            <a:off x="3187976" y="4313984"/>
            <a:ext cx="319368" cy="380263"/>
            <a:chOff x="3968275" y="4980625"/>
            <a:chExt cx="379975" cy="452425"/>
          </a:xfrm>
        </p:grpSpPr>
        <p:sp>
          <p:nvSpPr>
            <p:cNvPr id="718" name="Shape 718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1" name="Shape 721"/>
          <p:cNvGrpSpPr/>
          <p:nvPr/>
        </p:nvGrpSpPr>
        <p:grpSpPr>
          <a:xfrm>
            <a:off x="4843509" y="4398938"/>
            <a:ext cx="404322" cy="220084"/>
            <a:chOff x="5937975" y="5081700"/>
            <a:chExt cx="481050" cy="261850"/>
          </a:xfrm>
        </p:grpSpPr>
        <p:sp>
          <p:nvSpPr>
            <p:cNvPr id="722" name="Shape 722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5" name="Shape 725"/>
          <p:cNvGrpSpPr/>
          <p:nvPr/>
        </p:nvGrpSpPr>
        <p:grpSpPr>
          <a:xfrm>
            <a:off x="5461718" y="4356471"/>
            <a:ext cx="290182" cy="333678"/>
            <a:chOff x="6673500" y="5031175"/>
            <a:chExt cx="345250" cy="397000"/>
          </a:xfrm>
        </p:grpSpPr>
        <p:sp>
          <p:nvSpPr>
            <p:cNvPr id="726" name="Shape 726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31" name="Shape 731"/>
          <p:cNvGrpSpPr/>
          <p:nvPr/>
        </p:nvGrpSpPr>
        <p:grpSpPr>
          <a:xfrm>
            <a:off x="3153705" y="381116"/>
            <a:ext cx="387932" cy="345970"/>
            <a:chOff x="3927500" y="301425"/>
            <a:chExt cx="461550" cy="411625"/>
          </a:xfrm>
        </p:grpSpPr>
        <p:sp>
          <p:nvSpPr>
            <p:cNvPr id="732" name="Shape 732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9" name="Shape 759"/>
          <p:cNvGrpSpPr/>
          <p:nvPr/>
        </p:nvGrpSpPr>
        <p:grpSpPr>
          <a:xfrm>
            <a:off x="5441252" y="387777"/>
            <a:ext cx="332669" cy="332669"/>
            <a:chOff x="6649150" y="309350"/>
            <a:chExt cx="395800" cy="395800"/>
          </a:xfrm>
        </p:grpSpPr>
        <p:sp>
          <p:nvSpPr>
            <p:cNvPr id="760" name="Shape 76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83" name="Shape 783"/>
          <p:cNvGrpSpPr/>
          <p:nvPr/>
        </p:nvGrpSpPr>
        <p:grpSpPr>
          <a:xfrm>
            <a:off x="4873704" y="395447"/>
            <a:ext cx="337796" cy="319873"/>
            <a:chOff x="5973900" y="318475"/>
            <a:chExt cx="401900" cy="380575"/>
          </a:xfrm>
        </p:grpSpPr>
        <p:sp>
          <p:nvSpPr>
            <p:cNvPr id="784" name="Shape 784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98" name="Shape 798"/>
          <p:cNvGrpSpPr/>
          <p:nvPr/>
        </p:nvGrpSpPr>
        <p:grpSpPr>
          <a:xfrm>
            <a:off x="918857" y="908740"/>
            <a:ext cx="342881" cy="418127"/>
            <a:chOff x="1268550" y="929175"/>
            <a:chExt cx="407950" cy="497475"/>
          </a:xfrm>
        </p:grpSpPr>
        <p:sp>
          <p:nvSpPr>
            <p:cNvPr id="799" name="Shape 799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02" name="Shape 802"/>
          <p:cNvGrpSpPr/>
          <p:nvPr/>
        </p:nvGrpSpPr>
        <p:grpSpPr>
          <a:xfrm>
            <a:off x="5404921" y="924605"/>
            <a:ext cx="405331" cy="388962"/>
            <a:chOff x="6605925" y="948050"/>
            <a:chExt cx="482250" cy="462775"/>
          </a:xfrm>
        </p:grpSpPr>
        <p:sp>
          <p:nvSpPr>
            <p:cNvPr id="803" name="Shape 803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09" name="Shape 809"/>
          <p:cNvGrpSpPr/>
          <p:nvPr/>
        </p:nvGrpSpPr>
        <p:grpSpPr>
          <a:xfrm>
            <a:off x="5499603" y="2076573"/>
            <a:ext cx="215966" cy="342398"/>
            <a:chOff x="6718575" y="2318625"/>
            <a:chExt cx="256950" cy="407375"/>
          </a:xfrm>
        </p:grpSpPr>
        <p:sp>
          <p:nvSpPr>
            <p:cNvPr id="810" name="Shape 81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18" name="Shape 818"/>
          <p:cNvGrpSpPr/>
          <p:nvPr/>
        </p:nvGrpSpPr>
        <p:grpSpPr>
          <a:xfrm>
            <a:off x="2600992" y="2703481"/>
            <a:ext cx="363369" cy="221114"/>
            <a:chOff x="3269900" y="3064500"/>
            <a:chExt cx="432325" cy="263075"/>
          </a:xfrm>
        </p:grpSpPr>
        <p:sp>
          <p:nvSpPr>
            <p:cNvPr id="819" name="Shape 819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22" name="Shape 822"/>
          <p:cNvGrpSpPr/>
          <p:nvPr/>
        </p:nvGrpSpPr>
        <p:grpSpPr>
          <a:xfrm>
            <a:off x="5475019" y="2635926"/>
            <a:ext cx="265114" cy="372593"/>
            <a:chOff x="6689325" y="2984125"/>
            <a:chExt cx="315425" cy="443300"/>
          </a:xfrm>
        </p:grpSpPr>
        <p:sp>
          <p:nvSpPr>
            <p:cNvPr id="823" name="Shape 823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28" name="Shape 828"/>
          <p:cNvGrpSpPr/>
          <p:nvPr/>
        </p:nvGrpSpPr>
        <p:grpSpPr>
          <a:xfrm>
            <a:off x="1523744" y="3730593"/>
            <a:ext cx="256415" cy="414534"/>
            <a:chOff x="1988225" y="4286525"/>
            <a:chExt cx="305075" cy="493200"/>
          </a:xfrm>
        </p:grpSpPr>
        <p:sp>
          <p:nvSpPr>
            <p:cNvPr id="829" name="Shape 829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36" name="Shape 836"/>
          <p:cNvGrpSpPr/>
          <p:nvPr/>
        </p:nvGrpSpPr>
        <p:grpSpPr>
          <a:xfrm>
            <a:off x="2067737" y="3759758"/>
            <a:ext cx="309640" cy="392030"/>
            <a:chOff x="2635450" y="4321225"/>
            <a:chExt cx="368400" cy="466425"/>
          </a:xfrm>
        </p:grpSpPr>
        <p:sp>
          <p:nvSpPr>
            <p:cNvPr id="837" name="Shape 837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43" name="Shape 843"/>
          <p:cNvGrpSpPr/>
          <p:nvPr/>
        </p:nvGrpSpPr>
        <p:grpSpPr>
          <a:xfrm>
            <a:off x="5436146" y="3750030"/>
            <a:ext cx="342881" cy="383835"/>
            <a:chOff x="6643075" y="4309650"/>
            <a:chExt cx="407950" cy="456675"/>
          </a:xfrm>
        </p:grpSpPr>
        <p:sp>
          <p:nvSpPr>
            <p:cNvPr id="844" name="Shape 844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53" name="Shape 853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854" name="Shape 854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65" name="Shape 865"/>
          <p:cNvGrpSpPr/>
          <p:nvPr/>
        </p:nvGrpSpPr>
        <p:grpSpPr>
          <a:xfrm>
            <a:off x="3682337" y="4299654"/>
            <a:ext cx="460615" cy="418653"/>
            <a:chOff x="4556450" y="4963575"/>
            <a:chExt cx="548025" cy="498100"/>
          </a:xfrm>
        </p:grpSpPr>
        <p:sp>
          <p:nvSpPr>
            <p:cNvPr id="866" name="Shape 866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71" name="Shape 871"/>
          <p:cNvGrpSpPr/>
          <p:nvPr/>
        </p:nvGrpSpPr>
        <p:grpSpPr>
          <a:xfrm>
            <a:off x="299619" y="4390238"/>
            <a:ext cx="445254" cy="246182"/>
            <a:chOff x="531800" y="5071350"/>
            <a:chExt cx="529750" cy="292900"/>
          </a:xfrm>
        </p:grpSpPr>
        <p:sp>
          <p:nvSpPr>
            <p:cNvPr id="872" name="Shape 872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79" name="Shape 879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880" name="Shape 880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82" name="Shape 882"/>
          <p:cNvGrpSpPr/>
          <p:nvPr/>
        </p:nvGrpSpPr>
        <p:grpSpPr>
          <a:xfrm>
            <a:off x="6359914" y="2509301"/>
            <a:ext cx="1079481" cy="1051467"/>
            <a:chOff x="5916675" y="927975"/>
            <a:chExt cx="516350" cy="502950"/>
          </a:xfrm>
        </p:grpSpPr>
        <p:sp>
          <p:nvSpPr>
            <p:cNvPr id="883" name="Shape 883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FF00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FF00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85" name="Shape 885"/>
          <p:cNvGrpSpPr/>
          <p:nvPr/>
        </p:nvGrpSpPr>
        <p:grpSpPr>
          <a:xfrm>
            <a:off x="6360056" y="1803400"/>
            <a:ext cx="433992" cy="422729"/>
            <a:chOff x="5916675" y="927975"/>
            <a:chExt cx="516350" cy="502950"/>
          </a:xfrm>
        </p:grpSpPr>
        <p:sp>
          <p:nvSpPr>
            <p:cNvPr id="886" name="Shape 886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88" name="Shape 888"/>
          <p:cNvSpPr/>
          <p:nvPr/>
        </p:nvSpPr>
        <p:spPr>
          <a:xfrm>
            <a:off x="7436055" y="2039777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89" name="Shape 889"/>
          <p:cNvSpPr/>
          <p:nvPr/>
        </p:nvSpPr>
        <p:spPr>
          <a:xfrm>
            <a:off x="6552218" y="2039777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90" name="Shape 890"/>
          <p:cNvSpPr/>
          <p:nvPr/>
        </p:nvSpPr>
        <p:spPr>
          <a:xfrm>
            <a:off x="6837753" y="3097315"/>
            <a:ext cx="1000561" cy="565193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FFFFFF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048000" y="834175"/>
            <a:ext cx="3048000" cy="2044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dirty="0"/>
          </a:p>
          <a:p>
            <a:r>
              <a:rPr lang="en-US" dirty="0"/>
              <a:t>Applications</a:t>
            </a:r>
            <a:endParaRPr lang="en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2902950" y="1509475"/>
            <a:ext cx="5718600" cy="3125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/>
              <a:t>Tracker: climbing, backtracking</a:t>
            </a:r>
          </a:p>
          <a:p>
            <a:r>
              <a:rPr lang="en-US" dirty="0"/>
              <a:t>Security: find your phone</a:t>
            </a:r>
          </a:p>
          <a:p>
            <a:r>
              <a:rPr lang="en-US" dirty="0"/>
              <a:t>Farming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dirty="0"/>
          </a:p>
        </p:txBody>
      </p: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2902775" y="302375"/>
            <a:ext cx="5718600" cy="503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 lang="en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2038350"/>
            <a:ext cx="5143500" cy="246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2419350"/>
            <a:ext cx="3352800" cy="2543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048000" y="834175"/>
            <a:ext cx="3048000" cy="2044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US" dirty="0"/>
              <a:t>Solution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340151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2"/>
          </p:nvPr>
        </p:nvSpPr>
        <p:spPr>
          <a:xfrm>
            <a:off x="2902950" y="1509475"/>
            <a:ext cx="2780700" cy="3125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Build an Android app to take the location.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 Website to show results</a:t>
            </a:r>
            <a:endParaRPr dirty="0"/>
          </a:p>
        </p:txBody>
      </p:sp>
      <p:sp>
        <p:nvSpPr>
          <p:cNvPr id="5" name="Shape 604"/>
          <p:cNvSpPr>
            <a:spLocks noGrp="1"/>
          </p:cNvSpPr>
          <p:nvPr>
            <p:ph type="title"/>
          </p:nvPr>
        </p:nvSpPr>
        <p:spPr>
          <a:xfrm>
            <a:off x="2895600" y="742950"/>
            <a:ext cx="525461" cy="457201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 lang="vi-VN" dirty="0"/>
          </a:p>
        </p:txBody>
      </p:sp>
      <p:sp>
        <p:nvSpPr>
          <p:cNvPr id="8" name="Shape 394"/>
          <p:cNvSpPr/>
          <p:nvPr/>
        </p:nvSpPr>
        <p:spPr>
          <a:xfrm>
            <a:off x="6172200" y="438150"/>
            <a:ext cx="1601020" cy="3453584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595" y="717142"/>
            <a:ext cx="1571625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AutoShape 5" descr="https://scontent.fsgn2-2.fna.fbcdn.net/v/t1.15752-9/61390671_2187488634896703_7688502251710578688_n.png?_nc_cat=102&amp;_nc_oc=AQmS69NlDAjJNKW5DSguFxmfzfLz5il-uWpmGETjkLfFHwU6PHH9KjxlbrVpp_mpt_8&amp;_nc_ht=scontent.fsgn2-2.fna&amp;oh=d7fec6a8e9f2409f0f56ccbcdeb68566&amp;oe=5D647122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vi-VN"/>
          </a:p>
        </p:txBody>
      </p:sp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2799037"/>
            <a:ext cx="2286000" cy="2185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548969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9B26C02-F8DC-4E21-AFA1-2D6C356CA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1" y="302375"/>
            <a:ext cx="3668574" cy="3031375"/>
          </a:xfrm>
        </p:spPr>
        <p:txBody>
          <a:bodyPr/>
          <a:lstStyle/>
          <a:p>
            <a:r>
              <a:rPr lang="en-US" sz="3200" dirty="0"/>
              <a:t>APP ARCHITECTURE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73C8C4-453A-433C-B2E5-5C9B596502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081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1190100" y="302375"/>
            <a:ext cx="6763800" cy="503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/>
              <a:t>BUILDING TOOLS</a:t>
            </a:r>
            <a:endParaRPr lang="en" dirty="0"/>
          </a:p>
        </p:txBody>
      </p:sp>
      <p:pic>
        <p:nvPicPr>
          <p:cNvPr id="25" name="Picture 4" descr="Káº¿t quáº£ hÃ¬nh áº£nh cho android studio">
            <a:extLst>
              <a:ext uri="{FF2B5EF4-FFF2-40B4-BE49-F238E27FC236}">
                <a16:creationId xmlns:a16="http://schemas.microsoft.com/office/drawing/2014/main" id="{7491806D-17B8-436F-9E76-C956413960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657350"/>
            <a:ext cx="428625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8" descr="Káº¿t quáº£ hÃ¬nh áº£nh cho firebase">
            <a:extLst>
              <a:ext uri="{FF2B5EF4-FFF2-40B4-BE49-F238E27FC236}">
                <a16:creationId xmlns:a16="http://schemas.microsoft.com/office/drawing/2014/main" id="{ED1C4BBF-AA7E-42BD-9E3F-E4BE133DC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650" y="1502171"/>
            <a:ext cx="4787280" cy="2453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731985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8341" y="3676894"/>
            <a:ext cx="5907813" cy="1188438"/>
          </a:xfrm>
          <a:prstGeom prst="rect">
            <a:avLst/>
          </a:prstGeom>
        </p:spPr>
      </p:pic>
      <p:sp>
        <p:nvSpPr>
          <p:cNvPr id="317" name="Shape 317"/>
          <p:cNvSpPr txBox="1">
            <a:spLocks noGrp="1"/>
          </p:cNvSpPr>
          <p:nvPr>
            <p:ph type="title"/>
          </p:nvPr>
        </p:nvSpPr>
        <p:spPr>
          <a:xfrm>
            <a:off x="1190100" y="302375"/>
            <a:ext cx="6763800" cy="503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Firebase</a:t>
            </a:r>
          </a:p>
        </p:txBody>
      </p:sp>
      <p:sp>
        <p:nvSpPr>
          <p:cNvPr id="319" name="Shape 319"/>
          <p:cNvSpPr txBox="1"/>
          <p:nvPr/>
        </p:nvSpPr>
        <p:spPr>
          <a:xfrm>
            <a:off x="457203" y="1047750"/>
            <a:ext cx="3751501" cy="1732526"/>
          </a:xfrm>
          <a:prstGeom prst="rect">
            <a:avLst/>
          </a:prstGeom>
          <a:noFill/>
          <a:ln w="114300" cap="rnd" cmpd="sng">
            <a:solidFill>
              <a:srgbClr val="00B2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>
                <a:solidFill>
                  <a:srgbClr val="00B2FF"/>
                </a:solidFill>
                <a:latin typeface="Muli"/>
                <a:ea typeface="Muli"/>
                <a:cs typeface="Muli"/>
                <a:sym typeface="Muli"/>
              </a:rPr>
              <a:t>second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C74397-56C6-4F94-A8FE-7BCBFFF9A7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093" y="1096641"/>
            <a:ext cx="3656899" cy="1683635"/>
          </a:xfrm>
          <a:prstGeom prst="rect">
            <a:avLst/>
          </a:prstGeom>
        </p:spPr>
      </p:pic>
      <p:sp>
        <p:nvSpPr>
          <p:cNvPr id="11" name="Shape 319">
            <a:extLst>
              <a:ext uri="{FF2B5EF4-FFF2-40B4-BE49-F238E27FC236}">
                <a16:creationId xmlns:a16="http://schemas.microsoft.com/office/drawing/2014/main" id="{B05A8457-F744-494A-BD08-7F99DFCBB974}"/>
              </a:ext>
            </a:extLst>
          </p:cNvPr>
          <p:cNvSpPr txBox="1"/>
          <p:nvPr/>
        </p:nvSpPr>
        <p:spPr>
          <a:xfrm>
            <a:off x="5701861" y="1023691"/>
            <a:ext cx="1510869" cy="2233859"/>
          </a:xfrm>
          <a:prstGeom prst="rect">
            <a:avLst/>
          </a:prstGeom>
          <a:noFill/>
          <a:ln w="114300" cap="rnd" cmpd="sng">
            <a:solidFill>
              <a:srgbClr val="00B2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>
                <a:solidFill>
                  <a:srgbClr val="00B2FF"/>
                </a:solidFill>
                <a:latin typeface="Muli"/>
                <a:ea typeface="Muli"/>
                <a:cs typeface="Muli"/>
                <a:sym typeface="Muli"/>
              </a:rPr>
              <a:t>second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EEA436B-DE14-4048-9478-C84E5C47C1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8948" y="1023691"/>
            <a:ext cx="1473782" cy="2179132"/>
          </a:xfrm>
          <a:prstGeom prst="rect">
            <a:avLst/>
          </a:prstGeom>
        </p:spPr>
      </p:pic>
      <p:sp>
        <p:nvSpPr>
          <p:cNvPr id="14" name="Shape 319"/>
          <p:cNvSpPr txBox="1"/>
          <p:nvPr/>
        </p:nvSpPr>
        <p:spPr>
          <a:xfrm>
            <a:off x="3162299" y="3622167"/>
            <a:ext cx="5907813" cy="1280588"/>
          </a:xfrm>
          <a:prstGeom prst="rect">
            <a:avLst/>
          </a:prstGeom>
          <a:noFill/>
          <a:ln w="114300" cap="rnd" cmpd="sng">
            <a:solidFill>
              <a:srgbClr val="00B2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sz="2400" b="1" dirty="0">
              <a:solidFill>
                <a:srgbClr val="00B2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6" name="Shape 319">
            <a:extLst>
              <a:ext uri="{FF2B5EF4-FFF2-40B4-BE49-F238E27FC236}">
                <a16:creationId xmlns:a16="http://schemas.microsoft.com/office/drawing/2014/main" id="{8CBAD3C6-8730-4E04-ACAD-89AB1D02AB15}"/>
              </a:ext>
            </a:extLst>
          </p:cNvPr>
          <p:cNvSpPr txBox="1"/>
          <p:nvPr/>
        </p:nvSpPr>
        <p:spPr>
          <a:xfrm>
            <a:off x="504152" y="3257550"/>
            <a:ext cx="2086647" cy="1491087"/>
          </a:xfrm>
          <a:prstGeom prst="rect">
            <a:avLst/>
          </a:prstGeom>
          <a:noFill/>
          <a:ln w="114300" cap="rnd" cmpd="sng">
            <a:solidFill>
              <a:srgbClr val="00B2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sz="2400" b="1" dirty="0">
              <a:solidFill>
                <a:srgbClr val="00B2FF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FBA7504-3D6A-43C6-B855-7A50CE72A0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093" y="3301649"/>
            <a:ext cx="1985086" cy="1402887"/>
          </a:xfrm>
          <a:prstGeom prst="rect">
            <a:avLst/>
          </a:prstGeom>
        </p:spPr>
      </p:pic>
      <p:cxnSp>
        <p:nvCxnSpPr>
          <p:cNvPr id="10" name="Shape 321">
            <a:extLst>
              <a:ext uri="{FF2B5EF4-FFF2-40B4-BE49-F238E27FC236}">
                <a16:creationId xmlns:a16="http://schemas.microsoft.com/office/drawing/2014/main" id="{C83111B8-2347-436A-9A81-993016B6653F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4227247" y="2140621"/>
            <a:ext cx="1474614" cy="1203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lg" len="lg"/>
            <a:tailEnd type="oval" w="lg" len="lg"/>
          </a:ln>
        </p:spPr>
      </p:cxnSp>
      <p:cxnSp>
        <p:nvCxnSpPr>
          <p:cNvPr id="321" name="Shape 321"/>
          <p:cNvCxnSpPr>
            <a:cxnSpLocks/>
            <a:endCxn id="11" idx="2"/>
          </p:cNvCxnSpPr>
          <p:nvPr/>
        </p:nvCxnSpPr>
        <p:spPr>
          <a:xfrm flipV="1">
            <a:off x="6450874" y="3257550"/>
            <a:ext cx="6422" cy="3029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lg" len="lg"/>
            <a:tailEnd type="oval" w="lg" len="lg"/>
          </a:ln>
        </p:spPr>
      </p:cxnSp>
      <p:cxnSp>
        <p:nvCxnSpPr>
          <p:cNvPr id="21" name="Shape 321">
            <a:extLst>
              <a:ext uri="{FF2B5EF4-FFF2-40B4-BE49-F238E27FC236}">
                <a16:creationId xmlns:a16="http://schemas.microsoft.com/office/drawing/2014/main" id="{C1EE70BC-6497-4776-8B93-48BEFD564BB0}"/>
              </a:ext>
            </a:extLst>
          </p:cNvPr>
          <p:cNvCxnSpPr>
            <a:cxnSpLocks/>
            <a:stCxn id="16" idx="3"/>
            <a:endCxn id="14" idx="1"/>
          </p:cNvCxnSpPr>
          <p:nvPr/>
        </p:nvCxnSpPr>
        <p:spPr>
          <a:xfrm>
            <a:off x="2590799" y="4003094"/>
            <a:ext cx="571500" cy="259367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lg" len="lg"/>
            <a:tailEnd type="oval" w="lg" len="lg"/>
          </a:ln>
        </p:spPr>
      </p:cxnSp>
    </p:spTree>
    <p:extLst>
      <p:ext uri="{BB962C8B-B14F-4D97-AF65-F5344CB8AC3E}">
        <p14:creationId xmlns:p14="http://schemas.microsoft.com/office/powerpoint/2010/main" val="27843143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6" grpId="0" animBg="1"/>
    </p:bldLst>
  </p:timing>
</p:sld>
</file>

<file path=ppt/theme/theme1.xml><?xml version="1.0" encoding="utf-8"?>
<a:theme xmlns:a="http://schemas.openxmlformats.org/drawingml/2006/main" name="Banqu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159</Words>
  <Application>Microsoft Office PowerPoint</Application>
  <PresentationFormat>On-screen Show (16:9)</PresentationFormat>
  <Paragraphs>58</Paragraphs>
  <Slides>25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Muli</vt:lpstr>
      <vt:lpstr>Wingdings</vt:lpstr>
      <vt:lpstr>Banquo template</vt:lpstr>
      <vt:lpstr>GPS Tracker</vt:lpstr>
      <vt:lpstr>Group members</vt:lpstr>
      <vt:lpstr> Applications</vt:lpstr>
      <vt:lpstr>PowerPoint Presentation</vt:lpstr>
      <vt:lpstr>Solution</vt:lpstr>
      <vt:lpstr>PowerPoint Presentation</vt:lpstr>
      <vt:lpstr>APP ARCHITECTURE</vt:lpstr>
      <vt:lpstr>BUILDING TOOLS</vt:lpstr>
      <vt:lpstr>Firebase</vt:lpstr>
      <vt:lpstr>PowerPoint Presentation</vt:lpstr>
      <vt:lpstr>PowerPoint Presentation</vt:lpstr>
      <vt:lpstr>PowerPoint Presentation</vt:lpstr>
      <vt:lpstr>PowerPoint Presentation</vt:lpstr>
      <vt:lpstr>User Interface</vt:lpstr>
      <vt:lpstr>Web design</vt:lpstr>
      <vt:lpstr>Web design:</vt:lpstr>
      <vt:lpstr>CSS</vt:lpstr>
      <vt:lpstr>javascript</vt:lpstr>
      <vt:lpstr>PowerPoint Presentation</vt:lpstr>
      <vt:lpstr>PowerPoint Presentation</vt:lpstr>
      <vt:lpstr>Results</vt:lpstr>
      <vt:lpstr>Show the path</vt:lpstr>
      <vt:lpstr>References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lhgiang149@gmail.com</cp:lastModifiedBy>
  <cp:revision>18</cp:revision>
  <dcterms:modified xsi:type="dcterms:W3CDTF">2019-05-26T04:14:50Z</dcterms:modified>
</cp:coreProperties>
</file>